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9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502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1681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23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40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88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50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897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933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1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9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018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947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630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478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67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86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033C3ED-8D97-4468-A2AF-36AD5C3BED26}" type="datetimeFigureOut">
              <a:rPr lang="en-US" smtClean="0"/>
              <a:t>9/15/2024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612A8B9B-BC1E-47BD-B300-CC837EB8F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82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our wooden houses with different sizes">
            <a:extLst>
              <a:ext uri="{FF2B5EF4-FFF2-40B4-BE49-F238E27FC236}">
                <a16:creationId xmlns:a16="http://schemas.microsoft.com/office/drawing/2014/main" id="{D1047D3C-BD3F-C6C5-10D8-AA67C2CECE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3401" r="-1" b="24910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871DC3-C2B9-0915-AF58-41F46083FF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199" y="4854346"/>
            <a:ext cx="10407602" cy="868026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 dirty="0">
                <a:solidFill>
                  <a:srgbClr val="EBEBEB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Predicting House Prices Based on Various Factors</a:t>
            </a:r>
            <a:endParaRPr lang="en-US" sz="3700" dirty="0">
              <a:solidFill>
                <a:srgbClr val="EBEBEB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6ADF15-5D28-5ABA-85F1-9DCA6AC6A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2199" y="5722374"/>
            <a:ext cx="10407602" cy="487924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900">
                <a:solidFill>
                  <a:schemeClr val="tx2">
                    <a:lumMod val="40000"/>
                    <a:lumOff val="60000"/>
                  </a:schemeClr>
                </a:solidFill>
              </a:rPr>
              <a:t>By: Jared Mcleod</a:t>
            </a:r>
          </a:p>
          <a:p>
            <a:pPr algn="ctr">
              <a:lnSpc>
                <a:spcPct val="90000"/>
              </a:lnSpc>
            </a:pPr>
            <a:r>
              <a:rPr lang="en-US" sz="900">
                <a:solidFill>
                  <a:schemeClr val="tx2">
                    <a:lumMod val="40000"/>
                    <a:lumOff val="60000"/>
                  </a:schemeClr>
                </a:solidFill>
              </a:rPr>
              <a:t>Professor Iranitalab</a:t>
            </a:r>
          </a:p>
        </p:txBody>
      </p:sp>
      <p:pic>
        <p:nvPicPr>
          <p:cNvPr id="6" name="309 Coalyard Dr copy">
            <a:hlinkClick r:id="" action="ppaction://media"/>
            <a:extLst>
              <a:ext uri="{FF2B5EF4-FFF2-40B4-BE49-F238E27FC236}">
                <a16:creationId xmlns:a16="http://schemas.microsoft.com/office/drawing/2014/main" id="{5AC06EBB-09F4-161F-0E82-694193C2E6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13" y="663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011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83324-86D0-A19A-DBB3-7D5CE24A7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BF5D0-4E14-0214-D4CD-CD44218F3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Housing prices are ridiculously high right now</a:t>
            </a:r>
          </a:p>
          <a:p>
            <a:pPr lvl="1"/>
            <a:r>
              <a:rPr lang="en-US" dirty="0"/>
              <a:t>Interest rates are extremely high as well</a:t>
            </a:r>
          </a:p>
          <a:p>
            <a:r>
              <a:rPr lang="en-US" dirty="0"/>
              <a:t>Predicting housing market is crucial for all</a:t>
            </a:r>
          </a:p>
          <a:p>
            <a:pPr lvl="1"/>
            <a:r>
              <a:rPr lang="en-US" dirty="0"/>
              <a:t>Overestimating and underestimating causes significant issues</a:t>
            </a:r>
          </a:p>
          <a:p>
            <a:r>
              <a:rPr lang="en-US" dirty="0"/>
              <a:t>Aims to develop a model that aids in when to buy and sell property</a:t>
            </a:r>
          </a:p>
        </p:txBody>
      </p:sp>
      <p:pic>
        <p:nvPicPr>
          <p:cNvPr id="4" name="309 Coalyard Dr (2)">
            <a:hlinkClick r:id="" action="ppaction://media"/>
            <a:extLst>
              <a:ext uri="{FF2B5EF4-FFF2-40B4-BE49-F238E27FC236}">
                <a16:creationId xmlns:a16="http://schemas.microsoft.com/office/drawing/2014/main" id="{A6FD3DD8-D667-F06C-5AC3-556A155139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21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69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BAAE5-0126-D2DC-CA3D-125A3A529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EB85E-3145-A7E0-F3CF-990156D13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03987"/>
            <a:ext cx="8825659" cy="3996813"/>
          </a:xfrm>
        </p:spPr>
        <p:txBody>
          <a:bodyPr>
            <a:normAutofit/>
          </a:bodyPr>
          <a:lstStyle/>
          <a:p>
            <a:r>
              <a:rPr lang="en-US" dirty="0"/>
              <a:t>From Kaggle</a:t>
            </a:r>
          </a:p>
          <a:p>
            <a:pPr lvl="1"/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House Prices - Advanced Regression Techniques</a:t>
            </a:r>
          </a:p>
          <a:p>
            <a:r>
              <a:rPr lang="en-US" dirty="0">
                <a:latin typeface="Aptos" panose="020B0004020202020204" pitchFamily="34" charset="0"/>
                <a:cs typeface="Times New Roman" panose="02020603050405020304" pitchFamily="18" charset="0"/>
              </a:rPr>
              <a:t>Looks at homes only in Iowa</a:t>
            </a:r>
          </a:p>
          <a:p>
            <a:pPr lvl="1"/>
            <a:r>
              <a:rPr lang="en-US" dirty="0">
                <a:latin typeface="Aptos" panose="020B0004020202020204" pitchFamily="34" charset="0"/>
                <a:cs typeface="Times New Roman" panose="02020603050405020304" pitchFamily="18" charset="0"/>
              </a:rPr>
              <a:t>Varies from state to state </a:t>
            </a:r>
          </a:p>
          <a:p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dataset includes over 70 features related homes in Ames, Iowa</a:t>
            </a:r>
          </a:p>
          <a:p>
            <a:pPr lvl="1"/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size of the house</a:t>
            </a:r>
          </a:p>
          <a:p>
            <a:pPr lvl="1"/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number of bedrooms</a:t>
            </a:r>
          </a:p>
          <a:p>
            <a:pPr lvl="1"/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year built</a:t>
            </a:r>
          </a:p>
          <a:p>
            <a:pPr lvl="1"/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quality of materials</a:t>
            </a:r>
          </a:p>
          <a:p>
            <a:pPr lvl="1"/>
            <a:r>
              <a:rPr lang="en-US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neighborhood information</a:t>
            </a:r>
            <a:endParaRPr lang="en-US" dirty="0"/>
          </a:p>
        </p:txBody>
      </p:sp>
      <p:pic>
        <p:nvPicPr>
          <p:cNvPr id="4" name="309 Coalyard Dr 3 (2)">
            <a:hlinkClick r:id="" action="ppaction://media"/>
            <a:extLst>
              <a:ext uri="{FF2B5EF4-FFF2-40B4-BE49-F238E27FC236}">
                <a16:creationId xmlns:a16="http://schemas.microsoft.com/office/drawing/2014/main" id="{4E246921-C0E2-5595-7574-27052BD520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11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862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16861-D9EC-57E5-75C6-EAFEC6491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69AF7-C804-D811-EA4B-2699F88FC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Data Preprocessing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Cleaning the data, handling missing values, and feature engineering.</a:t>
            </a:r>
          </a:p>
          <a:p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Exploratory Data Analysis (EDA)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Understanding the distribution of the data, identifying correlations between variables, and visualizing key features.</a:t>
            </a:r>
          </a:p>
          <a:p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Regression Modeling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Using algorithms like Linear Regression, Decision Trees, and Random Forest to predict house prices.</a:t>
            </a:r>
          </a:p>
          <a:p>
            <a:r>
              <a:rPr lang="en-US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Exploratory Data Analysis (EDA)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Understanding the distribution of the data, identifying correlations between variables, and visualizing key features.</a:t>
            </a:r>
          </a:p>
          <a:p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Model Evaluation: </a:t>
            </a:r>
            <a:r>
              <a:rPr lang="en-US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Evaluating model performance using metrics such as Mean Absolute Error (MAE) and Root Mean Squared Error (RMSE).</a:t>
            </a: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sz="1800" b="1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309 Coalyard Dr 3 copy">
            <a:hlinkClick r:id="" action="ppaction://media"/>
            <a:extLst>
              <a:ext uri="{FF2B5EF4-FFF2-40B4-BE49-F238E27FC236}">
                <a16:creationId xmlns:a16="http://schemas.microsoft.com/office/drawing/2014/main" id="{3D52D4CE-01FB-E7C5-5DBE-F42FC65FF9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16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66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2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50DFDBF2-45EA-D155-DAD6-F666CD2BB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HeatMap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309 Coalyard Dr 4 (2)">
            <a:hlinkClick r:id="" action="ppaction://media"/>
            <a:extLst>
              <a:ext uri="{FF2B5EF4-FFF2-40B4-BE49-F238E27FC236}">
                <a16:creationId xmlns:a16="http://schemas.microsoft.com/office/drawing/2014/main" id="{2E49E702-808D-5149-48E5-E281A18EF6A1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609600" cy="6096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C69BD2-DDE8-1905-1D18-B39BE5D77E0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187" r="10905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37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5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AF172-35C9-1E0E-9CD1-2B54772A5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Distribution Graph</a:t>
            </a:r>
          </a:p>
        </p:txBody>
      </p:sp>
      <p:pic>
        <p:nvPicPr>
          <p:cNvPr id="6" name="309 Coalyard Dr 4 copy">
            <a:hlinkClick r:id="" action="ppaction://media"/>
            <a:extLst>
              <a:ext uri="{FF2B5EF4-FFF2-40B4-BE49-F238E27FC236}">
                <a16:creationId xmlns:a16="http://schemas.microsoft.com/office/drawing/2014/main" id="{114DA149-E9C0-4A3E-2539-45D3DA72E9EB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609600" cy="6096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C1E1CE-C877-A464-7A68-5F000CB92A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4180" b="1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766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1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E48D2-6860-ACB1-F7B0-A0FAAFC67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Bar Graph</a:t>
            </a:r>
          </a:p>
        </p:txBody>
      </p:sp>
      <p:pic>
        <p:nvPicPr>
          <p:cNvPr id="8" name="309 Coalyard Dr 5 (2)">
            <a:hlinkClick r:id="" action="ppaction://media"/>
            <a:extLst>
              <a:ext uri="{FF2B5EF4-FFF2-40B4-BE49-F238E27FC236}">
                <a16:creationId xmlns:a16="http://schemas.microsoft.com/office/drawing/2014/main" id="{5A35E798-1D96-E3EA-3A20-5D4E7A3B0606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609600" cy="6096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6016F8-61F2-2F8C-3E6F-DA812E6764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7753" y="1370951"/>
            <a:ext cx="6754168" cy="464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694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2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1A5E26-1F21-459D-8C03-ADB057B09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Yellow question mark">
            <a:extLst>
              <a:ext uri="{FF2B5EF4-FFF2-40B4-BE49-F238E27FC236}">
                <a16:creationId xmlns:a16="http://schemas.microsoft.com/office/drawing/2014/main" id="{AF6C303F-A4B2-A890-B4E2-16498C73F57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0000"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C14CE6-77F8-31F8-3DC2-A6A524C71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2099733"/>
            <a:ext cx="8825658" cy="2677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Questions?</a:t>
            </a:r>
          </a:p>
        </p:txBody>
      </p:sp>
      <p:pic>
        <p:nvPicPr>
          <p:cNvPr id="4" name="309 Coalyard Dr 5 copy">
            <a:hlinkClick r:id="" action="ppaction://media"/>
            <a:extLst>
              <a:ext uri="{FF2B5EF4-FFF2-40B4-BE49-F238E27FC236}">
                <a16:creationId xmlns:a16="http://schemas.microsoft.com/office/drawing/2014/main" id="{36D31833-3B7F-9D71-8586-D4FFEAFC85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161" y="811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22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220</TotalTime>
  <Words>214</Words>
  <Application>Microsoft Office PowerPoint</Application>
  <PresentationFormat>Widescreen</PresentationFormat>
  <Paragraphs>31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Century Gothic</vt:lpstr>
      <vt:lpstr>Wingdings 3</vt:lpstr>
      <vt:lpstr>Ion Boardroom</vt:lpstr>
      <vt:lpstr>Predicting House Prices Based on Various Factors</vt:lpstr>
      <vt:lpstr>Importance</vt:lpstr>
      <vt:lpstr>Dataset</vt:lpstr>
      <vt:lpstr>Analysis Methods</vt:lpstr>
      <vt:lpstr>HeatMap</vt:lpstr>
      <vt:lpstr>Distribution Graph</vt:lpstr>
      <vt:lpstr>Bar Graph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Jared McLeod</dc:creator>
  <cp:lastModifiedBy>Jared McLeod</cp:lastModifiedBy>
  <cp:revision>1</cp:revision>
  <dcterms:created xsi:type="dcterms:W3CDTF">2024-09-15T19:43:16Z</dcterms:created>
  <dcterms:modified xsi:type="dcterms:W3CDTF">2024-09-15T23:24:15Z</dcterms:modified>
</cp:coreProperties>
</file>

<file path=docProps/thumbnail.jpeg>
</file>